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2" r:id="rId2"/>
    <p:sldId id="277" r:id="rId3"/>
    <p:sldId id="278" r:id="rId4"/>
    <p:sldId id="294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D6FB1-4C5E-43D0-93CB-43FAD9D2ED0B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E22BE-1642-422F-8085-CA89314E40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5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8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23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5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4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0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5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6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77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80617-1CD3-44EB-B4C3-D1475A8D2D3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128C-5817-4022-9B29-E74E1EE185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sad7elochka.ru/wp-content/uploads/2012/09/6%D0%B0%D1%81%D0%BC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sad7elochka.ru/wp-content/uploads/2012/09/9%D1%80%D1%80%D0%B8-%D0%BC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ad7elochka.ru/wp-content/uploads/2012/09/%D0%BD%D0%B0%D0%B1%D1%80%D1%8B%D0%B7%D0%B3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3568" y="2204864"/>
            <a:ext cx="78038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Нетрадиционная техника 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исования 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179"/>
            <a:ext cx="2370914" cy="1653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6" y="4797152"/>
            <a:ext cx="2390775" cy="1628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6178"/>
            <a:ext cx="2370914" cy="1653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187" y="4725002"/>
            <a:ext cx="2323919" cy="1693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39" y="174220"/>
            <a:ext cx="1616418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803345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ГРАТТАЖ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—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это техника царапанья. Это способ рисования путем процарапывания рисунка острым инструментом на бумаге, покрытой тушью. Для занятий </a:t>
            </a:r>
            <a:r>
              <a:rPr lang="ru-RU" b="1" dirty="0" err="1">
                <a:solidFill>
                  <a:schemeClr val="bg1"/>
                </a:solidFill>
                <a:latin typeface="Calibri" panose="020F0502020204030204" pitchFamily="34" charset="0"/>
              </a:rPr>
              <a:t>граттажем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 нужно специальным способом подготовить лист бумаги. Для этого лист плотной бумаги нужно сначала покрыть воском, а потом черной краской или тушью. А теперь любым острым инструментом процарапываем контур рисунка.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8" y="2564904"/>
            <a:ext cx="3817749" cy="2863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07" y="3429000"/>
            <a:ext cx="3940338" cy="2863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1880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0391" y="33265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</a:rPr>
              <a:t>МЯТАЯ БУМАГА 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i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Материал: бумага, краски, кисти, тарелочки.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Ход работы.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1-ый способ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Чистый лист бумаги смять руками и разгладить. Нарисовать задуманный рисунок. Эта техника интересна тем, что на местах сгибов бумаги краска при закрашивании делается более интенсивнее, темной – это называется эффект мозаики.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2-ой способ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Смять кусочек бумаги, </a:t>
            </a:r>
            <a:r>
              <a:rPr lang="ru-RU" b="1" dirty="0" err="1">
                <a:solidFill>
                  <a:schemeClr val="bg1"/>
                </a:solidFill>
              </a:rPr>
              <a:t>примакнуть</a:t>
            </a:r>
            <a:r>
              <a:rPr lang="ru-RU" b="1" dirty="0">
                <a:solidFill>
                  <a:schemeClr val="bg1"/>
                </a:solidFill>
              </a:rPr>
              <a:t> в сырую краску, затем </a:t>
            </a:r>
            <a:r>
              <a:rPr lang="ru-RU" b="1" dirty="0" err="1">
                <a:solidFill>
                  <a:schemeClr val="bg1"/>
                </a:solidFill>
              </a:rPr>
              <a:t>примакиванием</a:t>
            </a:r>
            <a:r>
              <a:rPr lang="ru-RU" b="1" dirty="0">
                <a:solidFill>
                  <a:schemeClr val="bg1"/>
                </a:solidFill>
              </a:rPr>
              <a:t> нанести рисунок. Этот способ можно использовать для фона, или для завершения работы – цветы, крона дерева, сугробы и т.п.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53400"/>
            <a:ext cx="2253417" cy="28350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27682"/>
            <a:ext cx="2295600" cy="28607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64" y="4229558"/>
            <a:ext cx="2951941" cy="2007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1880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РИСОВАНИЕ ПО-СЫРОМУ</a:t>
            </a:r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  <a:hlinkClick r:id="rId2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.</a:t>
            </a:r>
            <a:endParaRPr lang="ru-RU" b="1" i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Материал: влажная салфетка, емкость с водой, краски, кисти, акварельные мелки.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Ход работы.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1-ый способ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Намочите бумагу и положите ее на влажной салфетке (чтобы бумага не высыхала). Возьмите акварельный мелок и нарисуйте все, что угодно.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2-ой способ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</a:rPr>
              <a:t>Если нет акварельных карандашей, можно рисовать красками и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</a:rPr>
              <a:t>кисточкой.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600400" cy="2884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58" y="3741900"/>
            <a:ext cx="3846190" cy="28846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8705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54312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РИСОВАНИЕ СПОСОБОМ – «ТЫЧКА</a:t>
            </a:r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».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Материал: Грифельный карандаш с резинкой на конце, старая обрезанная кисть на 1 мм, щетинная кисть, трубочка от фломастера с вставленным поролоном, белая бумага, книжки – раскраски, тарелочка, гуашь.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Ход работы.</a:t>
            </a:r>
            <a:endParaRPr lang="ru-RU" sz="2400" b="1" dirty="0">
              <a:solidFill>
                <a:schemeClr val="bg1"/>
              </a:solidFill>
              <a:latin typeface="Calibri" panose="020F0502020204030204" pitchFamily="34" charset="0"/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ea typeface="Times New Roman"/>
              </a:rPr>
              <a:t>В тарелки разливается гуашь. Затем при помощи изготовленных «тычков» наносится краска на изображение, сначала по контуру, потом внутреннее изображение. Готовый рисунок имитирует технику рисования «пуантилизм». Щетинной сухой кистью – тычком можно нарисовать шерсть животных, полянку, крону дерева. Разнообразие изображения зависит от выбранного материала 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05064"/>
            <a:ext cx="2016224" cy="2592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29658"/>
            <a:ext cx="2662236" cy="1943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05063"/>
            <a:ext cx="1979566" cy="25922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8705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748" y="40466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</a:rPr>
              <a:t>МОНОТИПИЯ</a:t>
            </a:r>
            <a:r>
              <a:rPr lang="ru-RU" b="1" i="1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Материал: краска, кисточка, бумага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Ход работы: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Сложите лист бумаги пополам. На одну сторону, поближе к центру, нанесите кисточкой несколько ярких цветных пятен. Теперь быстро сложите лист по тому же сгибу и хорошенько прогладьте его ладошкой. Откройте и всмотритесь: что же получилось? Сказочные цветы? Жук?  </a:t>
            </a:r>
            <a:r>
              <a:rPr lang="ru-RU" b="1" dirty="0" smtClean="0">
                <a:solidFill>
                  <a:schemeClr val="bg1"/>
                </a:solidFill>
              </a:rPr>
              <a:t>Красавица-бабочка</a:t>
            </a:r>
            <a:r>
              <a:rPr lang="ru-RU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0" y="3767873"/>
            <a:ext cx="3030234" cy="2241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79674"/>
            <a:ext cx="2442163" cy="32847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41356"/>
            <a:ext cx="2425573" cy="33231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8705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</a:rPr>
              <a:t>НАБРЫЗГ</a:t>
            </a:r>
            <a:r>
              <a:rPr lang="ru-RU" b="1" i="1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Материал: старые зубные щетки, гуашь, бумага, гербарий, силуэты.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Ход работы: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На кончик щетки набирается немного краски. Наклоните щетку над листом бумаги, а картонкой или расческой проведите по ворсу. Брызги разлетятся по чистому листу. Так можно изобразить звездное небо, салют. А еще можно вырезать любой силуэт и разместить на листе бумаги и разбрызгать краску. Затем убрать силуэт и у вас останется след, его можно дополнить, подрисовываю недостающие линии кисточкой.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83" y="2845971"/>
            <a:ext cx="2652824" cy="33050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130729"/>
            <a:ext cx="3366717" cy="23828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3341275" cy="23834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8705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chemeClr val="bg1"/>
                </a:solidFill>
                <a:ea typeface="Times New Roman"/>
                <a:cs typeface="Times New Roman"/>
              </a:rPr>
              <a:t>РИСОВАНИЕ  </a:t>
            </a:r>
            <a:r>
              <a:rPr lang="ru-RU" b="1" i="1" dirty="0" smtClean="0">
                <a:solidFill>
                  <a:schemeClr val="bg1"/>
                </a:solidFill>
                <a:ea typeface="Times New Roman"/>
                <a:cs typeface="Times New Roman"/>
              </a:rPr>
              <a:t>ПЛАСТИЛИНОМ.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ea typeface="Times New Roman"/>
                <a:cs typeface="Times New Roman"/>
              </a:rPr>
              <a:t>Материал: плотная бумага или картон, пластилин, карандаш.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ea typeface="Times New Roman"/>
                <a:cs typeface="Times New Roman"/>
              </a:rPr>
              <a:t>Ход работы.</a:t>
            </a:r>
            <a:endParaRPr lang="ru-RU" sz="2400" b="1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ea typeface="Times New Roman"/>
                <a:cs typeface="Times New Roman"/>
              </a:rPr>
              <a:t>На плотный лист бумаги или картон нанесите карандашом контур. Рисуйте по нему теплым пластилином. Получается очень даже выразительно.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76872"/>
            <a:ext cx="3382271" cy="2584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2613722" cy="3705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7072"/>
            <a:ext cx="3398504" cy="25526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87051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25709" y="2636912"/>
            <a:ext cx="7732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180334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39012" y="260648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КЛЯКСОГРАФИЯ. РИСОВАНИЕ СОЛОМКОЙ.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Материал: трубочка для коктейлей, краска кисти, вода.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Ход работы.</a:t>
            </a:r>
          </a:p>
          <a:p>
            <a:pPr algn="just"/>
            <a:r>
              <a:rPr lang="ru-RU" b="1" i="1" dirty="0">
                <a:solidFill>
                  <a:schemeClr val="bg1"/>
                </a:solidFill>
              </a:rPr>
              <a:t>1-ый способ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Поставим на лист бумаги большую кляксу (жидкая краска) и осторожно подуем на каплю…  Побежала она вверх, оставляя за собой след. Повернем лист и снова подуем. А можно сделать еще одну, но другого цвета. Пусть встретятся. Что получится, думайте сами.</a:t>
            </a:r>
          </a:p>
          <a:p>
            <a:pPr algn="just"/>
            <a:r>
              <a:rPr lang="ru-RU" b="1" i="1" dirty="0">
                <a:solidFill>
                  <a:schemeClr val="bg1"/>
                </a:solidFill>
              </a:rPr>
              <a:t>2-ой способ</a:t>
            </a:r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Выполните краской и кисточкой любой рисунок. Поставьте на необходимые для вас линии капли и раздуйте их трубочкой. Рисунок готов!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1" y="3527691"/>
            <a:ext cx="2544007" cy="3145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27689"/>
            <a:ext cx="2392984" cy="3145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05" y="3533727"/>
            <a:ext cx="2358797" cy="31450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561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РИСОВАНИЕ СВЕЧОЙ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. </a:t>
            </a:r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Для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нанесения контуров рисунка используется обычная свеча. Когда рисунок готов, поверхность листа покрывается акварельной краской, тогда свечной рисунок проявляется через нее и получается очень оригинальный эффект. Здесь есть такие тонкости: так как вы не можете подтереть неверные линии резинкой, продумайте эскиз будущего узора заранее. Покрывать краской рисунок нужно равномерно длинными продольными штрихами, цвет лучше выбрать темный — синий или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фиолетовый.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3" y="3140968"/>
            <a:ext cx="3816893" cy="2862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66" y="3609586"/>
            <a:ext cx="3667478" cy="28626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96602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507" y="188640"/>
            <a:ext cx="4542858" cy="31683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60020"/>
            <a:ext cx="4542858" cy="3103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01" y="3609203"/>
            <a:ext cx="4542858" cy="30846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8772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883" y="289679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b="1" i="1" dirty="0">
                <a:solidFill>
                  <a:schemeClr val="bg1"/>
                </a:solidFill>
              </a:rPr>
              <a:t>ПАЛЬЧИКИ — ПАЛИТРА. ПЕЧАТЬ ОТ </a:t>
            </a:r>
            <a:r>
              <a:rPr lang="ru-RU" b="1" i="1" dirty="0" smtClean="0">
                <a:solidFill>
                  <a:schemeClr val="bg1"/>
                </a:solidFill>
              </a:rPr>
              <a:t>РУКИ.</a:t>
            </a:r>
            <a:endParaRPr lang="ru-RU" b="1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chemeClr val="bg1"/>
                </a:solidFill>
              </a:rPr>
              <a:t>Материал: краска, тарелочки, бумага</a:t>
            </a:r>
          </a:p>
          <a:p>
            <a:pPr marL="45720" indent="0" algn="just">
              <a:buNone/>
            </a:pPr>
            <a:r>
              <a:rPr lang="ru-RU" b="1" dirty="0">
                <a:solidFill>
                  <a:schemeClr val="bg1"/>
                </a:solidFill>
              </a:rPr>
              <a:t>Сжать руку в кулак и вдавить его в краску. Поводить его из стороны в сторону, чтобы краска хорошо размазалась по руке. Приложить боковую часть кулака к листу бумаги и поднять его. Сделать несколько отпечатков.  Краску также можно наносить кисточкой. Можно рисовать всей ладонью, большим пальцем, кончиком мизинца, согнутым пальцем, суставом согнутого пальца боковой части мизинца и ладони, согнутыми пальцами в кулак, подушечками пальцев.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3" y="3140968"/>
            <a:ext cx="4243387" cy="3182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692" y="2781150"/>
            <a:ext cx="2880320" cy="3837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38623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56" y="2780928"/>
            <a:ext cx="4896544" cy="36724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5484"/>
            <a:ext cx="4040753" cy="4032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45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327"/>
            <a:ext cx="3762375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3843"/>
            <a:ext cx="36957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45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ПРОЯВЛЯЮЩИЕСЯ ЛИСТЬЯ.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Очень </a:t>
            </a:r>
            <a:r>
              <a:rPr lang="ru-RU" b="1" dirty="0">
                <a:solidFill>
                  <a:schemeClr val="bg1"/>
                </a:solidFill>
              </a:rPr>
              <a:t>просто и в тоже время эффектно. Положите листья разной формы и разного размера под чистый лист бумаги. Аккуратно цветными карандашами или восковыми мелками заштрихуйте поверхность бумаги над листочками. По мере того как вы это будете делать, у вас будут проявляться изображения листьев, приводя в восторг вашего ребенка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r>
              <a:rPr lang="ru-RU" b="1" dirty="0">
                <a:solidFill>
                  <a:prstClr val="white"/>
                </a:solidFill>
              </a:rPr>
              <a:t>Можно покрасить листья краской и сделать отпечатки на бумаге. А еще листья разной формы можно обводить по контуру и потом получившиеся силуэты раскрашивать.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1" y="3531363"/>
            <a:ext cx="3903400" cy="29219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96952"/>
            <a:ext cx="2788332" cy="37177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80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3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НИТКОГРАФИЯ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</a:rPr>
              <a:t>— рисование нитками, нестандартный, но очень эффектный способ рисования. Возьмите толстую нить, обмакните ее в тушь, и разложите на листе так, чтобы кончик нити свешивался свободно. Прикройте другим листом, сверху положите книжку и придавите рукой. Теперь медленно вытягиваем нить, снимаем книгу и верхний лист бумаги. Получается необычный оригинальный узор, который можно доработать по своему усмотрению.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5" y="3356992"/>
            <a:ext cx="438396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934072"/>
            <a:ext cx="2693454" cy="3591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18803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171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User</cp:lastModifiedBy>
  <cp:revision>28</cp:revision>
  <dcterms:created xsi:type="dcterms:W3CDTF">2013-05-13T14:37:49Z</dcterms:created>
  <dcterms:modified xsi:type="dcterms:W3CDTF">2023-01-19T07:18:15Z</dcterms:modified>
</cp:coreProperties>
</file>